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701463" cy="504031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1074" y="-1158"/>
      </p:cViewPr>
      <p:guideLst>
        <p:guide orient="horz" pos="1588"/>
        <p:guide pos="36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7610" y="1565765"/>
            <a:ext cx="9946244" cy="108040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5221" y="2856179"/>
            <a:ext cx="8191025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77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0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483563" y="201848"/>
            <a:ext cx="2632829" cy="4300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85073" y="201848"/>
            <a:ext cx="7703463" cy="43006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24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4334" y="3238870"/>
            <a:ext cx="9946244" cy="100106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24334" y="2136300"/>
            <a:ext cx="9946244" cy="110256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2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85073" y="1176076"/>
            <a:ext cx="5168146" cy="33263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948244" y="1176076"/>
            <a:ext cx="5168146" cy="33263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95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85074" y="1128238"/>
            <a:ext cx="5170178" cy="4701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85074" y="1598433"/>
            <a:ext cx="5170178" cy="2904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944183" y="1128238"/>
            <a:ext cx="5172209" cy="4701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944183" y="1598433"/>
            <a:ext cx="5172209" cy="2904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22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78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34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075" y="200680"/>
            <a:ext cx="3849700" cy="854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4948" y="200680"/>
            <a:ext cx="6541443" cy="43017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85075" y="1054734"/>
            <a:ext cx="3849700" cy="34477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66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93569" y="3528220"/>
            <a:ext cx="7020878" cy="4165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93569" y="450361"/>
            <a:ext cx="7020878" cy="3024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293569" y="3944747"/>
            <a:ext cx="7020878" cy="591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23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85075" y="201846"/>
            <a:ext cx="10531317" cy="84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85075" y="1176076"/>
            <a:ext cx="10531317" cy="332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85074" y="4671626"/>
            <a:ext cx="2730341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540F-3A2A-4E27-9BD3-BD22B9DB4BA9}" type="datetimeFigureOut">
              <a:rPr lang="de-DE" smtClean="0"/>
              <a:t>31.08.2016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98002" y="4671626"/>
            <a:ext cx="370546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6049" y="4671626"/>
            <a:ext cx="2730341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E4A1-0E6A-4D99-ACE5-9FA2C7BF3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06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0774"/>
              </p:ext>
            </p:extLst>
          </p:nvPr>
        </p:nvGraphicFramePr>
        <p:xfrm>
          <a:off x="85884" y="110604"/>
          <a:ext cx="11494816" cy="483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000"/>
                <a:gridCol w="118816"/>
                <a:gridCol w="1260000"/>
                <a:gridCol w="1260000"/>
                <a:gridCol w="1260000"/>
                <a:gridCol w="1260000"/>
                <a:gridCol w="1260000"/>
                <a:gridCol w="1260000"/>
                <a:gridCol w="1260000"/>
                <a:gridCol w="1260000"/>
              </a:tblGrid>
              <a:tr h="632346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NAWDEX Flight </a:t>
                      </a:r>
                      <a:r>
                        <a:rPr lang="de-DE" sz="1400" b="1" dirty="0" err="1" smtClean="0">
                          <a:solidFill>
                            <a:sysClr val="windowText" lastClr="000000"/>
                          </a:solidFill>
                        </a:rPr>
                        <a:t>Planning</a:t>
                      </a:r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 Matrix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</a:rPr>
                        <a:t>:</a:t>
                      </a:r>
                    </a:p>
                    <a:p>
                      <a:pPr algn="ctr"/>
                      <a:r>
                        <a:rPr lang="de-DE" sz="1050" dirty="0" smtClean="0">
                          <a:solidFill>
                            <a:sysClr val="windowText" lastClr="000000"/>
                          </a:solidFill>
                        </a:rPr>
                        <a:t>XX</a:t>
                      </a:r>
                      <a:r>
                        <a:rPr lang="de-DE" sz="1050" baseline="0" dirty="0" smtClean="0">
                          <a:solidFill>
                            <a:sysClr val="windowText" lastClr="000000"/>
                          </a:solidFill>
                        </a:rPr>
                        <a:t> September 2016</a:t>
                      </a:r>
                      <a:endParaRPr lang="de-DE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Moisture Structure in BL</a:t>
                      </a:r>
                      <a:endParaRPr lang="de-DE" sz="1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Mixed phase clouds</a:t>
                      </a:r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Diabatic</a:t>
                      </a: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 effects </a:t>
                      </a:r>
                      <a:b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on cyclonic systems</a:t>
                      </a:r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Impacts of tropopause waveguide uncertainty on HIW events</a:t>
                      </a:r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Moisture </a:t>
                      </a:r>
                      <a:b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and cloud structure </a:t>
                      </a:r>
                      <a:b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‘at the tropopause</a:t>
                      </a:r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Initial Condition Sensitivity and Predictability</a:t>
                      </a:r>
                      <a:endParaRPr lang="de-DE" sz="1400" b="1" kern="1200" dirty="0" smtClean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EarthCare</a:t>
                      </a:r>
                      <a:r>
                        <a:rPr lang="de-DE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de-DE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observations</a:t>
                      </a:r>
                      <a:endParaRPr lang="de-DE" sz="1400" b="1" kern="1200" dirty="0" smtClean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ADM</a:t>
                      </a:r>
                      <a:br>
                        <a:rPr lang="de-DE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de-DE" sz="14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1" kern="120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observations</a:t>
                      </a:r>
                      <a:endParaRPr lang="de-DE" sz="1400" b="1" kern="1200" dirty="0" smtClean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XX Sept</a:t>
                      </a:r>
                      <a:r>
                        <a:rPr lang="de-DE" sz="1400" b="1" baseline="0" dirty="0" smtClean="0">
                          <a:solidFill>
                            <a:sysClr val="windowText" lastClr="000000"/>
                          </a:solidFill>
                        </a:rPr>
                        <a:t> 2016</a:t>
                      </a:r>
                    </a:p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</a:rPr>
                        <a:t>(D+1)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XX Sept</a:t>
                      </a:r>
                      <a:r>
                        <a:rPr lang="de-DE" sz="1400" b="1" baseline="0" dirty="0" smtClean="0">
                          <a:solidFill>
                            <a:sysClr val="windowText" lastClr="000000"/>
                          </a:solidFill>
                        </a:rPr>
                        <a:t> 2016</a:t>
                      </a:r>
                    </a:p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</a:rPr>
                        <a:t>(D+1)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e-DE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de-DE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XX Sept</a:t>
                      </a:r>
                      <a:r>
                        <a:rPr lang="de-DE" sz="1400" b="1" baseline="0" dirty="0" smtClean="0">
                          <a:solidFill>
                            <a:sysClr val="windowText" lastClr="000000"/>
                          </a:solidFill>
                        </a:rPr>
                        <a:t> 2016</a:t>
                      </a:r>
                    </a:p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</a:rPr>
                        <a:t>(D+1)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XX Sept</a:t>
                      </a:r>
                      <a:r>
                        <a:rPr lang="de-DE" sz="1400" b="1" baseline="0" dirty="0" smtClean="0">
                          <a:solidFill>
                            <a:sysClr val="windowText" lastClr="000000"/>
                          </a:solidFill>
                        </a:rPr>
                        <a:t> 2016</a:t>
                      </a:r>
                    </a:p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</a:rPr>
                        <a:t>(D+1)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ysClr val="windowText" lastClr="000000"/>
                          </a:solidFill>
                        </a:rPr>
                        <a:t>XX Sept</a:t>
                      </a:r>
                      <a:r>
                        <a:rPr lang="de-DE" sz="1400" b="1" baseline="0" dirty="0" smtClean="0">
                          <a:solidFill>
                            <a:sysClr val="windowText" lastClr="000000"/>
                          </a:solidFill>
                        </a:rPr>
                        <a:t> 2016</a:t>
                      </a:r>
                    </a:p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</a:rPr>
                        <a:t>(D+1)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8770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DLR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Schäfler, Andreas</dc:creator>
  <cp:lastModifiedBy>Schäfler, Andreas</cp:lastModifiedBy>
  <cp:revision>5</cp:revision>
  <dcterms:created xsi:type="dcterms:W3CDTF">2016-08-31T13:50:26Z</dcterms:created>
  <dcterms:modified xsi:type="dcterms:W3CDTF">2016-08-31T14:30:23Z</dcterms:modified>
</cp:coreProperties>
</file>