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1701463" cy="4645025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-1074" y="-1278"/>
      </p:cViewPr>
      <p:guideLst>
        <p:guide orient="horz" pos="1463"/>
        <p:guide pos="36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77610" y="1442972"/>
            <a:ext cx="9946244" cy="9956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755221" y="2632183"/>
            <a:ext cx="8191025" cy="118706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677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20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483567" y="186019"/>
            <a:ext cx="2632829" cy="396332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85073" y="186019"/>
            <a:ext cx="7703463" cy="396332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8240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24334" y="2984863"/>
            <a:ext cx="9946244" cy="92255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24334" y="1968762"/>
            <a:ext cx="9946244" cy="10160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2255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85073" y="1083844"/>
            <a:ext cx="5168146" cy="3065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948244" y="1083844"/>
            <a:ext cx="5168146" cy="3065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95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5074" y="1039757"/>
            <a:ext cx="5170178" cy="4333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85074" y="1473076"/>
            <a:ext cx="5170178" cy="26762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944183" y="1039757"/>
            <a:ext cx="5172209" cy="4333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944183" y="1473076"/>
            <a:ext cx="5172209" cy="26762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226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78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834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5075" y="184942"/>
            <a:ext cx="3849700" cy="7870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4948" y="184943"/>
            <a:ext cx="6541443" cy="3964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85075" y="972016"/>
            <a:ext cx="3849700" cy="3177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9966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93569" y="3251518"/>
            <a:ext cx="7020878" cy="38386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93569" y="415041"/>
            <a:ext cx="7020878" cy="278701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293569" y="3635379"/>
            <a:ext cx="7020878" cy="5451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1237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85075" y="186017"/>
            <a:ext cx="10531317" cy="77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85075" y="1083844"/>
            <a:ext cx="10531317" cy="3065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85074" y="4305253"/>
            <a:ext cx="2730341" cy="2473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A540F-3A2A-4E27-9BD3-BD22B9DB4BA9}" type="datetimeFigureOut">
              <a:rPr lang="de-DE" smtClean="0"/>
              <a:t>31.08.2016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998002" y="4305253"/>
            <a:ext cx="3705463" cy="2473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86049" y="4305253"/>
            <a:ext cx="2730341" cy="2473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DE4A1-0E6A-4D99-ACE5-9FA2C7BF301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7064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313827"/>
              </p:ext>
            </p:extLst>
          </p:nvPr>
        </p:nvGraphicFramePr>
        <p:xfrm>
          <a:off x="85884" y="82029"/>
          <a:ext cx="7714816" cy="44090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000"/>
                <a:gridCol w="118816"/>
                <a:gridCol w="1260000"/>
                <a:gridCol w="1260000"/>
                <a:gridCol w="1260000"/>
                <a:gridCol w="1260000"/>
                <a:gridCol w="1260000"/>
              </a:tblGrid>
              <a:tr h="632346">
                <a:tc>
                  <a:txBody>
                    <a:bodyPr/>
                    <a:lstStyle/>
                    <a:p>
                      <a:pPr algn="ctr"/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NAWDEX </a:t>
                      </a:r>
                      <a:r>
                        <a:rPr lang="de-DE" sz="1400" b="1" dirty="0" err="1" smtClean="0">
                          <a:solidFill>
                            <a:sysClr val="windowText" lastClr="000000"/>
                          </a:solidFill>
                        </a:rPr>
                        <a:t>Coordination</a:t>
                      </a:r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:</a:t>
                      </a:r>
                    </a:p>
                    <a:p>
                      <a:pPr algn="ctr"/>
                      <a:r>
                        <a:rPr lang="de-DE" sz="1050" dirty="0" smtClean="0">
                          <a:solidFill>
                            <a:sysClr val="windowText" lastClr="000000"/>
                          </a:solidFill>
                        </a:rPr>
                        <a:t>XX</a:t>
                      </a:r>
                      <a:r>
                        <a:rPr lang="de-DE" sz="1050" baseline="0" dirty="0" smtClean="0">
                          <a:solidFill>
                            <a:sysClr val="windowText" lastClr="000000"/>
                          </a:solidFill>
                        </a:rPr>
                        <a:t> September 2016</a:t>
                      </a:r>
                      <a:endParaRPr lang="de-DE" sz="105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1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HALO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↔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DLR Falcon</a:t>
                      </a:r>
                      <a:endParaRPr lang="de-DE" sz="1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HALO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↔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French Falcon</a:t>
                      </a:r>
                      <a:endParaRPr lang="de-DE" sz="1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DLR Falcon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↔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 French Falcon</a:t>
                      </a:r>
                      <a:endParaRPr lang="de-DE" sz="14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HALO/DLR Falcon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↔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UK BAE 146</a:t>
                      </a:r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HALO/DLR Falcon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↔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kern="1200" dirty="0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Global </a:t>
                      </a:r>
                      <a:r>
                        <a:rPr lang="de-DE" sz="1400" b="1" kern="1200" dirty="0" err="1" smtClean="0">
                          <a:solidFill>
                            <a:sysClr val="windowText" lastClr="000000"/>
                          </a:solidFill>
                          <a:latin typeface="+mn-lt"/>
                          <a:ea typeface="+mn-ea"/>
                          <a:cs typeface="+mn-cs"/>
                        </a:rPr>
                        <a:t>Hawk</a:t>
                      </a:r>
                      <a:endParaRPr lang="de-DE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XX Sept</a:t>
                      </a:r>
                      <a:r>
                        <a:rPr lang="de-DE" sz="1400" b="1" baseline="0" dirty="0" smtClean="0">
                          <a:solidFill>
                            <a:sysClr val="windowText" lastClr="000000"/>
                          </a:solidFill>
                        </a:rPr>
                        <a:t> 2016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(D+1)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de-DE" sz="100" kern="1200" dirty="0">
                        <a:solidFill>
                          <a:sysClr val="windowText" lastClr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XX Sept</a:t>
                      </a:r>
                      <a:r>
                        <a:rPr lang="de-DE" sz="1400" b="1" baseline="0" dirty="0" smtClean="0">
                          <a:solidFill>
                            <a:sysClr val="windowText" lastClr="000000"/>
                          </a:solidFill>
                        </a:rPr>
                        <a:t> 2016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(D+1)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de-DE" sz="1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XX Sept</a:t>
                      </a:r>
                      <a:r>
                        <a:rPr lang="de-DE" sz="1400" b="1" baseline="0" dirty="0" smtClean="0">
                          <a:solidFill>
                            <a:sysClr val="windowText" lastClr="000000"/>
                          </a:solidFill>
                        </a:rPr>
                        <a:t> 2016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(D+1)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XX Sept</a:t>
                      </a:r>
                      <a:r>
                        <a:rPr lang="de-DE" sz="1400" b="1" baseline="0" dirty="0" smtClean="0">
                          <a:solidFill>
                            <a:sysClr val="windowText" lastClr="000000"/>
                          </a:solidFill>
                        </a:rPr>
                        <a:t> 2016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(D+1)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1" dirty="0" smtClean="0">
                          <a:solidFill>
                            <a:sysClr val="windowText" lastClr="000000"/>
                          </a:solidFill>
                        </a:rPr>
                        <a:t>XX Sept</a:t>
                      </a:r>
                      <a:r>
                        <a:rPr lang="de-DE" sz="1400" b="1" baseline="0" dirty="0" smtClean="0">
                          <a:solidFill>
                            <a:sysClr val="windowText" lastClr="000000"/>
                          </a:solidFill>
                        </a:rPr>
                        <a:t> 2016</a:t>
                      </a:r>
                    </a:p>
                    <a:p>
                      <a:pPr algn="ctr"/>
                      <a:r>
                        <a:rPr lang="de-DE" sz="1400" dirty="0" smtClean="0">
                          <a:solidFill>
                            <a:sysClr val="windowText" lastClr="000000"/>
                          </a:solidFill>
                        </a:rPr>
                        <a:t>(D+1)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 sz="1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4267012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</Words>
  <Application>Microsoft Office PowerPoint</Application>
  <PresentationFormat>Benutzerdefiniert</PresentationFormat>
  <Paragraphs>27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DLR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Schäfler, Andreas</dc:creator>
  <cp:lastModifiedBy>Schäfler, Andreas</cp:lastModifiedBy>
  <cp:revision>5</cp:revision>
  <dcterms:created xsi:type="dcterms:W3CDTF">2016-08-31T13:50:26Z</dcterms:created>
  <dcterms:modified xsi:type="dcterms:W3CDTF">2016-08-31T14:26:53Z</dcterms:modified>
</cp:coreProperties>
</file>